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8" r:id="rId4"/>
    <p:sldId id="263" r:id="rId5"/>
    <p:sldId id="259" r:id="rId6"/>
    <p:sldId id="265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2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8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11.jpg"/><Relationship Id="rId7" Type="http://schemas.openxmlformats.org/officeDocument/2006/relationships/image" Target="../media/image13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jpg"/><Relationship Id="rId5" Type="http://schemas.openxmlformats.org/officeDocument/2006/relationships/image" Target="../media/image12.jpg"/><Relationship Id="rId4" Type="http://schemas.openxmlformats.org/officeDocument/2006/relationships/image" Target="../media/image7.jpg"/><Relationship Id="rId9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11hZdrmq0h8?feature=oembed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43F89-2DEC-4209-ABF3-EA591BFF9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2758" y="2518989"/>
            <a:ext cx="8791575" cy="8593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Automatic Dog Door </a:t>
            </a:r>
            <a:br>
              <a:rPr lang="en-US" dirty="0"/>
            </a:br>
            <a:r>
              <a:rPr lang="en-US" sz="2800" cap="none" dirty="0">
                <a:latin typeface="Arial Nova Light" panose="020B0304020202020204" pitchFamily="34" charset="0"/>
              </a:rPr>
              <a:t>Elick Coval</a:t>
            </a:r>
            <a:endParaRPr lang="en-US" dirty="0"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31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18453-1D73-417A-B1D4-A17106A3E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40B1D-97E5-41F2-8838-86A220BEB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Raspberry Pi</a:t>
            </a:r>
          </a:p>
          <a:p>
            <a:r>
              <a:rPr lang="en-US" dirty="0">
                <a:latin typeface="Bahnschrift" panose="020B0502040204020203" pitchFamily="34" charset="0"/>
              </a:rPr>
              <a:t>Arduino</a:t>
            </a:r>
          </a:p>
          <a:p>
            <a:r>
              <a:rPr lang="en-US" dirty="0">
                <a:latin typeface="Bahnschrift" panose="020B0502040204020203" pitchFamily="34" charset="0"/>
              </a:rPr>
              <a:t>RFID tags and sensor</a:t>
            </a:r>
          </a:p>
          <a:p>
            <a:r>
              <a:rPr lang="en-US" dirty="0">
                <a:latin typeface="Bahnschrift" panose="020B0502040204020203" pitchFamily="34" charset="0"/>
              </a:rPr>
              <a:t>Laser proximity sensor</a:t>
            </a:r>
          </a:p>
        </p:txBody>
      </p:sp>
    </p:spTree>
    <p:extLst>
      <p:ext uri="{BB962C8B-B14F-4D97-AF65-F5344CB8AC3E}">
        <p14:creationId xmlns:p14="http://schemas.microsoft.com/office/powerpoint/2010/main" val="1074828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large brown dog lying on a red chair&#10;&#10;Description automatically generated">
            <a:extLst>
              <a:ext uri="{FF2B5EF4-FFF2-40B4-BE49-F238E27FC236}">
                <a16:creationId xmlns:a16="http://schemas.microsoft.com/office/drawing/2014/main" id="{B417ED37-04BE-49CA-BC87-93DC7CBB76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4385" y="592138"/>
            <a:ext cx="5014843" cy="519906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04B167-F09E-4160-A475-EB8DFEE8C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Demo participants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(Luna and </a:t>
            </a:r>
            <a:r>
              <a:rPr lang="en-US" sz="2400" dirty="0" err="1">
                <a:latin typeface="Bahnschrift" panose="020B0502040204020203" pitchFamily="34" charset="0"/>
              </a:rPr>
              <a:t>Kipley</a:t>
            </a:r>
            <a:r>
              <a:rPr lang="en-US" sz="2400" dirty="0">
                <a:latin typeface="Bahnschrift" panose="020B0502040204020203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Dog will have RFID tag on collar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Bahnschrift" panose="020B05020402040202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949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E2151-EB7A-43B4-92C4-2728D1267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553" y="300454"/>
            <a:ext cx="3856037" cy="557571"/>
          </a:xfrm>
        </p:spPr>
        <p:txBody>
          <a:bodyPr>
            <a:noAutofit/>
          </a:bodyPr>
          <a:lstStyle/>
          <a:p>
            <a:pPr algn="ctr"/>
            <a:r>
              <a:rPr lang="en-US" sz="3600" dirty="0"/>
              <a:t>Preparation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F8594C-4C2F-470B-9A8A-F3945C40A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0893" y="1583192"/>
            <a:ext cx="3708167" cy="90815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Bahnschrift" panose="020B0502040204020203" pitchFamily="34" charset="0"/>
              </a:rPr>
              <a:t>Connect relay to garage door opener</a:t>
            </a:r>
          </a:p>
        </p:txBody>
      </p:sp>
      <p:pic>
        <p:nvPicPr>
          <p:cNvPr id="14" name="Content Placeholder 13" descr="Screen of a cell phone&#10;&#10;Description automatically generated">
            <a:extLst>
              <a:ext uri="{FF2B5EF4-FFF2-40B4-BE49-F238E27FC236}">
                <a16:creationId xmlns:a16="http://schemas.microsoft.com/office/drawing/2014/main" id="{CCE113F6-BA8B-433B-BFAB-1220C813E4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8657" y="858025"/>
            <a:ext cx="1444225" cy="1923256"/>
          </a:xfrm>
        </p:spPr>
      </p:pic>
      <p:pic>
        <p:nvPicPr>
          <p:cNvPr id="16" name="Picture 15" descr="A close up of a box&#10;&#10;Description automatically generated">
            <a:extLst>
              <a:ext uri="{FF2B5EF4-FFF2-40B4-BE49-F238E27FC236}">
                <a16:creationId xmlns:a16="http://schemas.microsoft.com/office/drawing/2014/main" id="{BF8598F6-7D06-4D6E-9AF6-028F2E509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479" y="858025"/>
            <a:ext cx="1328381" cy="1923256"/>
          </a:xfrm>
          <a:prstGeom prst="rect">
            <a:avLst/>
          </a:prstGeom>
        </p:spPr>
      </p:pic>
      <p:pic>
        <p:nvPicPr>
          <p:cNvPr id="18" name="Picture 17" descr="A picture containing indoor, sitting, small, white&#10;&#10;Description automatically generated">
            <a:extLst>
              <a:ext uri="{FF2B5EF4-FFF2-40B4-BE49-F238E27FC236}">
                <a16:creationId xmlns:a16="http://schemas.microsoft.com/office/drawing/2014/main" id="{86EC310B-E53C-4743-A877-75EE3B0ADA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0457" y="858025"/>
            <a:ext cx="1390606" cy="1923256"/>
          </a:xfrm>
          <a:prstGeom prst="rect">
            <a:avLst/>
          </a:prstGeom>
        </p:spPr>
      </p:pic>
      <p:pic>
        <p:nvPicPr>
          <p:cNvPr id="19" name="Picture 18" descr="A close up of a device&#10;&#10;Description automatically generated">
            <a:extLst>
              <a:ext uri="{FF2B5EF4-FFF2-40B4-BE49-F238E27FC236}">
                <a16:creationId xmlns:a16="http://schemas.microsoft.com/office/drawing/2014/main" id="{C19CE762-0DAB-478B-A59B-CF5D752478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383" y="3393609"/>
            <a:ext cx="2271018" cy="1145499"/>
          </a:xfrm>
          <a:prstGeom prst="rect">
            <a:avLst/>
          </a:prstGeom>
        </p:spPr>
      </p:pic>
      <p:pic>
        <p:nvPicPr>
          <p:cNvPr id="20" name="Picture 19" descr="A close up of a device&#10;&#10;Description automatically generated">
            <a:extLst>
              <a:ext uri="{FF2B5EF4-FFF2-40B4-BE49-F238E27FC236}">
                <a16:creationId xmlns:a16="http://schemas.microsoft.com/office/drawing/2014/main" id="{CF73DF07-03BC-4B5B-85CC-CD55C0C8AD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8738" y="5046985"/>
            <a:ext cx="2271018" cy="1145499"/>
          </a:xfrm>
          <a:prstGeom prst="rect">
            <a:avLst/>
          </a:prstGeom>
        </p:spPr>
      </p:pic>
      <p:pic>
        <p:nvPicPr>
          <p:cNvPr id="21" name="Picture 20" descr="A picture containing sitting, black, white, snow&#10;&#10;Description automatically generated">
            <a:extLst>
              <a:ext uri="{FF2B5EF4-FFF2-40B4-BE49-F238E27FC236}">
                <a16:creationId xmlns:a16="http://schemas.microsoft.com/office/drawing/2014/main" id="{57A018ED-2652-4447-8CBD-6F7010C144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0660" y="863629"/>
            <a:ext cx="1564346" cy="1923256"/>
          </a:xfrm>
          <a:prstGeom prst="rect">
            <a:avLst/>
          </a:prstGeom>
        </p:spPr>
      </p:pic>
      <p:pic>
        <p:nvPicPr>
          <p:cNvPr id="23" name="Picture 22" descr="A close up of a device&#10;&#10;Description automatically generated">
            <a:extLst>
              <a:ext uri="{FF2B5EF4-FFF2-40B4-BE49-F238E27FC236}">
                <a16:creationId xmlns:a16="http://schemas.microsoft.com/office/drawing/2014/main" id="{CA6D563C-D7BA-44C5-8885-F73FC44D9F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18594" y="3393609"/>
            <a:ext cx="2974185" cy="279887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FFF6DDC-5FE7-477C-A34A-B9C6AA512550}"/>
              </a:ext>
            </a:extLst>
          </p:cNvPr>
          <p:cNvSpPr txBox="1"/>
          <p:nvPr/>
        </p:nvSpPr>
        <p:spPr>
          <a:xfrm>
            <a:off x="1166538" y="4157183"/>
            <a:ext cx="3568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hnschrift" panose="020B0502040204020203" pitchFamily="34" charset="0"/>
              </a:rPr>
              <a:t>Extend proximity sensor wire length to fit doorway</a:t>
            </a:r>
          </a:p>
        </p:txBody>
      </p:sp>
    </p:spTree>
    <p:extLst>
      <p:ext uri="{BB962C8B-B14F-4D97-AF65-F5344CB8AC3E}">
        <p14:creationId xmlns:p14="http://schemas.microsoft.com/office/powerpoint/2010/main" val="3738033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7D446F75-9D82-47B1-B6F4-2B50C4AA6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83" y="2829605"/>
            <a:ext cx="1139943" cy="1202406"/>
          </a:xfrm>
          <a:prstGeom prst="rect">
            <a:avLst/>
          </a:prstGeom>
        </p:spPr>
      </p:pic>
      <p:pic>
        <p:nvPicPr>
          <p:cNvPr id="17" name="Picture 16" descr="A circuit board&#10;&#10;Description automatically generated">
            <a:extLst>
              <a:ext uri="{FF2B5EF4-FFF2-40B4-BE49-F238E27FC236}">
                <a16:creationId xmlns:a16="http://schemas.microsoft.com/office/drawing/2014/main" id="{49653A6D-E75E-40C0-8B7F-A58C51ADA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1939" y="633907"/>
            <a:ext cx="1455331" cy="1367714"/>
          </a:xfrm>
          <a:prstGeom prst="rect">
            <a:avLst/>
          </a:prstGeom>
        </p:spPr>
      </p:pic>
      <p:pic>
        <p:nvPicPr>
          <p:cNvPr id="19" name="Picture 18" descr="A close up of a device&#10;&#10;Description automatically generated">
            <a:extLst>
              <a:ext uri="{FF2B5EF4-FFF2-40B4-BE49-F238E27FC236}">
                <a16:creationId xmlns:a16="http://schemas.microsoft.com/office/drawing/2014/main" id="{C11EE80C-AEB7-436E-888D-BAEA797A5A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8508" y="5039068"/>
            <a:ext cx="1798712" cy="907268"/>
          </a:xfrm>
          <a:prstGeom prst="rect">
            <a:avLst/>
          </a:prstGeom>
        </p:spPr>
      </p:pic>
      <p:pic>
        <p:nvPicPr>
          <p:cNvPr id="21" name="Picture 20" descr="A circuit board&#10;&#10;Description automatically generated">
            <a:extLst>
              <a:ext uri="{FF2B5EF4-FFF2-40B4-BE49-F238E27FC236}">
                <a16:creationId xmlns:a16="http://schemas.microsoft.com/office/drawing/2014/main" id="{75494688-95CE-4B58-B1FA-22CD2FBAC9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3238" y="900424"/>
            <a:ext cx="1129239" cy="819361"/>
          </a:xfrm>
          <a:prstGeom prst="rect">
            <a:avLst/>
          </a:prstGeom>
        </p:spPr>
      </p:pic>
      <p:pic>
        <p:nvPicPr>
          <p:cNvPr id="23" name="Picture 22" descr="A picture containing sitting, black, white, snow&#10;&#10;Description automatically generated">
            <a:extLst>
              <a:ext uri="{FF2B5EF4-FFF2-40B4-BE49-F238E27FC236}">
                <a16:creationId xmlns:a16="http://schemas.microsoft.com/office/drawing/2014/main" id="{37505E40-9673-4F4D-9795-CED3E3483B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5961" y="592815"/>
            <a:ext cx="1288987" cy="1420979"/>
          </a:xfrm>
          <a:prstGeom prst="rect">
            <a:avLst/>
          </a:prstGeom>
        </p:spPr>
      </p:pic>
      <p:pic>
        <p:nvPicPr>
          <p:cNvPr id="25" name="Picture 24" descr="A circuit board&#10;&#10;Description automatically generated">
            <a:extLst>
              <a:ext uri="{FF2B5EF4-FFF2-40B4-BE49-F238E27FC236}">
                <a16:creationId xmlns:a16="http://schemas.microsoft.com/office/drawing/2014/main" id="{F018AC3A-CC5B-4D1D-8230-AE20B1C677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7269" y="640743"/>
            <a:ext cx="835166" cy="1229477"/>
          </a:xfrm>
          <a:prstGeom prst="rect">
            <a:avLst/>
          </a:prstGeom>
        </p:spPr>
      </p:pic>
      <p:pic>
        <p:nvPicPr>
          <p:cNvPr id="26" name="Picture 25" descr="A picture containing drawing&#10;&#10;Description automatically generated">
            <a:extLst>
              <a:ext uri="{FF2B5EF4-FFF2-40B4-BE49-F238E27FC236}">
                <a16:creationId xmlns:a16="http://schemas.microsoft.com/office/drawing/2014/main" id="{84114EEF-816B-41BB-96B1-AF3F7BE22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8741" y="2879275"/>
            <a:ext cx="1139943" cy="1202406"/>
          </a:xfrm>
          <a:prstGeom prst="rect">
            <a:avLst/>
          </a:prstGeom>
        </p:spPr>
      </p:pic>
      <p:pic>
        <p:nvPicPr>
          <p:cNvPr id="28" name="Picture 27" descr="A close up of a house&#10;&#10;Description automatically generated">
            <a:extLst>
              <a:ext uri="{FF2B5EF4-FFF2-40B4-BE49-F238E27FC236}">
                <a16:creationId xmlns:a16="http://schemas.microsoft.com/office/drawing/2014/main" id="{D90FF31D-F047-4F53-A01E-C6C572E1143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98599" y="480267"/>
            <a:ext cx="1131052" cy="1674993"/>
          </a:xfrm>
          <a:prstGeom prst="rect">
            <a:avLst/>
          </a:prstGeom>
        </p:spPr>
      </p:pic>
      <p:pic>
        <p:nvPicPr>
          <p:cNvPr id="30" name="Picture 29" descr="A close up of a house&#10;&#10;Description automatically generated">
            <a:extLst>
              <a:ext uri="{FF2B5EF4-FFF2-40B4-BE49-F238E27FC236}">
                <a16:creationId xmlns:a16="http://schemas.microsoft.com/office/drawing/2014/main" id="{3C202F5C-1BF2-4B1A-A7FD-6C2E041624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43126" y="4531979"/>
            <a:ext cx="1078408" cy="1660405"/>
          </a:xfrm>
          <a:prstGeom prst="rect">
            <a:avLst/>
          </a:prstGeom>
        </p:spPr>
      </p:pic>
      <p:pic>
        <p:nvPicPr>
          <p:cNvPr id="32" name="Picture 31" descr="A circuit board&#10;&#10;Description automatically generated">
            <a:extLst>
              <a:ext uri="{FF2B5EF4-FFF2-40B4-BE49-F238E27FC236}">
                <a16:creationId xmlns:a16="http://schemas.microsoft.com/office/drawing/2014/main" id="{DC856700-C1E8-4D14-9F99-0DE2442CF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5379" y="4943642"/>
            <a:ext cx="1455331" cy="1367714"/>
          </a:xfrm>
          <a:prstGeom prst="rect">
            <a:avLst/>
          </a:prstGeom>
        </p:spPr>
      </p:pic>
      <p:pic>
        <p:nvPicPr>
          <p:cNvPr id="34" name="Picture 33" descr="A picture containing sitting, black, white, snow&#10;&#10;Description automatically generated">
            <a:extLst>
              <a:ext uri="{FF2B5EF4-FFF2-40B4-BE49-F238E27FC236}">
                <a16:creationId xmlns:a16="http://schemas.microsoft.com/office/drawing/2014/main" id="{F2B7D994-87EC-4712-8DF4-044CC02544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8572" y="4760788"/>
            <a:ext cx="1396990" cy="1540042"/>
          </a:xfrm>
          <a:prstGeom prst="rect">
            <a:avLst/>
          </a:prstGeom>
        </p:spPr>
      </p:pic>
      <p:sp>
        <p:nvSpPr>
          <p:cNvPr id="37" name="Arrow: Right 36">
            <a:extLst>
              <a:ext uri="{FF2B5EF4-FFF2-40B4-BE49-F238E27FC236}">
                <a16:creationId xmlns:a16="http://schemas.microsoft.com/office/drawing/2014/main" id="{E89C110C-D263-4610-834B-4FCBB5D9767D}"/>
              </a:ext>
            </a:extLst>
          </p:cNvPr>
          <p:cNvSpPr/>
          <p:nvPr/>
        </p:nvSpPr>
        <p:spPr>
          <a:xfrm>
            <a:off x="4548078" y="1198172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97CC2D5C-BFE4-4629-B893-F9577B3160C1}"/>
              </a:ext>
            </a:extLst>
          </p:cNvPr>
          <p:cNvSpPr/>
          <p:nvPr/>
        </p:nvSpPr>
        <p:spPr>
          <a:xfrm>
            <a:off x="6239546" y="1202171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6DF8A06F-3ABB-4923-8683-C89ED362E26F}"/>
              </a:ext>
            </a:extLst>
          </p:cNvPr>
          <p:cNvSpPr/>
          <p:nvPr/>
        </p:nvSpPr>
        <p:spPr>
          <a:xfrm>
            <a:off x="2569782" y="1198172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C6AC3C27-68FA-4C52-AC7E-DE51E05C61BA}"/>
              </a:ext>
            </a:extLst>
          </p:cNvPr>
          <p:cNvSpPr/>
          <p:nvPr/>
        </p:nvSpPr>
        <p:spPr>
          <a:xfrm>
            <a:off x="8419195" y="1202171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0169E723-5D2A-4559-BD99-D686E1EB739F}"/>
              </a:ext>
            </a:extLst>
          </p:cNvPr>
          <p:cNvSpPr/>
          <p:nvPr/>
        </p:nvSpPr>
        <p:spPr>
          <a:xfrm rot="4116781">
            <a:off x="10225148" y="2247646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88C2FDEF-F997-4A65-A54F-40020DDB8E9E}"/>
              </a:ext>
            </a:extLst>
          </p:cNvPr>
          <p:cNvSpPr/>
          <p:nvPr/>
        </p:nvSpPr>
        <p:spPr>
          <a:xfrm rot="6207717">
            <a:off x="10290019" y="4514346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CDC8C10E-6ACA-49B0-9828-95E7AE4AC954}"/>
              </a:ext>
            </a:extLst>
          </p:cNvPr>
          <p:cNvSpPr/>
          <p:nvPr/>
        </p:nvSpPr>
        <p:spPr>
          <a:xfrm rot="10800000">
            <a:off x="8617433" y="5504039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95E92890-A57A-4E2F-A93F-D7ABAF583FF3}"/>
              </a:ext>
            </a:extLst>
          </p:cNvPr>
          <p:cNvSpPr/>
          <p:nvPr/>
        </p:nvSpPr>
        <p:spPr>
          <a:xfrm rot="10800000">
            <a:off x="6586115" y="5545088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696C17A6-C1C3-4D5D-BE8A-34276402FA9C}"/>
              </a:ext>
            </a:extLst>
          </p:cNvPr>
          <p:cNvSpPr/>
          <p:nvPr/>
        </p:nvSpPr>
        <p:spPr>
          <a:xfrm rot="10800000">
            <a:off x="4931818" y="5545088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5C317106-C129-4662-84FA-059919870353}"/>
              </a:ext>
            </a:extLst>
          </p:cNvPr>
          <p:cNvSpPr/>
          <p:nvPr/>
        </p:nvSpPr>
        <p:spPr>
          <a:xfrm rot="10800000">
            <a:off x="2966226" y="5362182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A7A8DC0B-74AB-4D9F-8B33-FE7E911A2049}"/>
              </a:ext>
            </a:extLst>
          </p:cNvPr>
          <p:cNvSpPr/>
          <p:nvPr/>
        </p:nvSpPr>
        <p:spPr>
          <a:xfrm rot="14436396">
            <a:off x="1240104" y="4372586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35B087F7-1FD8-4AEC-BC83-09388F6C9326}"/>
              </a:ext>
            </a:extLst>
          </p:cNvPr>
          <p:cNvSpPr/>
          <p:nvPr/>
        </p:nvSpPr>
        <p:spPr>
          <a:xfrm rot="18339946">
            <a:off x="1228130" y="2300489"/>
            <a:ext cx="374352" cy="17995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Arrow: Right 48">
            <a:extLst>
              <a:ext uri="{FF2B5EF4-FFF2-40B4-BE49-F238E27FC236}">
                <a16:creationId xmlns:a16="http://schemas.microsoft.com/office/drawing/2014/main" id="{BA3DE678-35F9-4C84-8DF2-8311AA5A77A6}"/>
              </a:ext>
            </a:extLst>
          </p:cNvPr>
          <p:cNvSpPr/>
          <p:nvPr/>
        </p:nvSpPr>
        <p:spPr>
          <a:xfrm>
            <a:off x="4684856" y="2213840"/>
            <a:ext cx="2040523" cy="546205"/>
          </a:xfrm>
          <a:prstGeom prst="righ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C02B3B4-7F6E-4FC4-B6C5-A978DFA38E12}"/>
              </a:ext>
            </a:extLst>
          </p:cNvPr>
          <p:cNvSpPr txBox="1"/>
          <p:nvPr/>
        </p:nvSpPr>
        <p:spPr>
          <a:xfrm>
            <a:off x="4994025" y="2296701"/>
            <a:ext cx="1756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Going Out</a:t>
            </a:r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ABB41A0-01B5-44D0-BB38-976F535A9044}"/>
              </a:ext>
            </a:extLst>
          </p:cNvPr>
          <p:cNvSpPr/>
          <p:nvPr/>
        </p:nvSpPr>
        <p:spPr>
          <a:xfrm rot="10800000">
            <a:off x="4624909" y="3943574"/>
            <a:ext cx="2040523" cy="546205"/>
          </a:xfrm>
          <a:prstGeom prst="righ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1EEA64D-2086-45A2-817C-16811FC46D8A}"/>
              </a:ext>
            </a:extLst>
          </p:cNvPr>
          <p:cNvSpPr txBox="1"/>
          <p:nvPr/>
        </p:nvSpPr>
        <p:spPr>
          <a:xfrm>
            <a:off x="5172551" y="4032011"/>
            <a:ext cx="1756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Coming In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17F96FB-AA16-4D75-851A-2B5C2BC9B0F4}"/>
              </a:ext>
            </a:extLst>
          </p:cNvPr>
          <p:cNvSpPr txBox="1"/>
          <p:nvPr/>
        </p:nvSpPr>
        <p:spPr>
          <a:xfrm>
            <a:off x="1759823" y="264575"/>
            <a:ext cx="63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RFID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BB96655-1BC1-4541-81AF-AF7CF802F992}"/>
              </a:ext>
            </a:extLst>
          </p:cNvPr>
          <p:cNvSpPr txBox="1"/>
          <p:nvPr/>
        </p:nvSpPr>
        <p:spPr>
          <a:xfrm>
            <a:off x="3614660" y="271411"/>
            <a:ext cx="378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 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D7A00D2-79E1-4C96-A1EF-E5DF5AF1B977}"/>
              </a:ext>
            </a:extLst>
          </p:cNvPr>
          <p:cNvSpPr txBox="1"/>
          <p:nvPr/>
        </p:nvSpPr>
        <p:spPr>
          <a:xfrm>
            <a:off x="5248856" y="525055"/>
            <a:ext cx="792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Relay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CD37198-01D1-4CA9-9903-0527CFA365EC}"/>
              </a:ext>
            </a:extLst>
          </p:cNvPr>
          <p:cNvSpPr txBox="1"/>
          <p:nvPr/>
        </p:nvSpPr>
        <p:spPr>
          <a:xfrm>
            <a:off x="6527648" y="177312"/>
            <a:ext cx="2089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Simulate button push </a:t>
            </a:r>
          </a:p>
        </p:txBody>
      </p:sp>
      <p:pic>
        <p:nvPicPr>
          <p:cNvPr id="59" name="Picture 58" descr="A circuit board&#10;&#10;Description automatically generated">
            <a:extLst>
              <a:ext uri="{FF2B5EF4-FFF2-40B4-BE49-F238E27FC236}">
                <a16:creationId xmlns:a16="http://schemas.microsoft.com/office/drawing/2014/main" id="{CBDB741B-7617-46DF-A48B-35511C264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4709" y="5253905"/>
            <a:ext cx="1129239" cy="819361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0E1FA34C-9510-46BF-A0AB-B0D9426A00BA}"/>
              </a:ext>
            </a:extLst>
          </p:cNvPr>
          <p:cNvSpPr txBox="1"/>
          <p:nvPr/>
        </p:nvSpPr>
        <p:spPr>
          <a:xfrm>
            <a:off x="8984095" y="63836"/>
            <a:ext cx="1240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door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8AC86CC-C9D4-4969-A8AF-5801DE95BA70}"/>
              </a:ext>
            </a:extLst>
          </p:cNvPr>
          <p:cNvSpPr txBox="1"/>
          <p:nvPr/>
        </p:nvSpPr>
        <p:spPr>
          <a:xfrm>
            <a:off x="9152514" y="5993435"/>
            <a:ext cx="171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Proximity Sensor 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CB0F6F2-E654-4E32-85CD-1533C00F9DAD}"/>
              </a:ext>
            </a:extLst>
          </p:cNvPr>
          <p:cNvSpPr txBox="1"/>
          <p:nvPr/>
        </p:nvSpPr>
        <p:spPr>
          <a:xfrm>
            <a:off x="3145382" y="6299837"/>
            <a:ext cx="2089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Simulate button push 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9BA635F-4AB1-4C77-A256-F1490325E618}"/>
              </a:ext>
            </a:extLst>
          </p:cNvPr>
          <p:cNvSpPr txBox="1"/>
          <p:nvPr/>
        </p:nvSpPr>
        <p:spPr>
          <a:xfrm>
            <a:off x="5557857" y="6106092"/>
            <a:ext cx="792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Relay 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FC08841-9BA3-4ADE-B73E-C4A760DC14C4}"/>
              </a:ext>
            </a:extLst>
          </p:cNvPr>
          <p:cNvSpPr txBox="1"/>
          <p:nvPr/>
        </p:nvSpPr>
        <p:spPr>
          <a:xfrm>
            <a:off x="7562280" y="6329873"/>
            <a:ext cx="378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 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2A73E79-51D8-4CB0-8D7E-1A1F4FEB3345}"/>
              </a:ext>
            </a:extLst>
          </p:cNvPr>
          <p:cNvSpPr txBox="1"/>
          <p:nvPr/>
        </p:nvSpPr>
        <p:spPr>
          <a:xfrm>
            <a:off x="1687893" y="6192384"/>
            <a:ext cx="1188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Close door 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BCC2489-397F-4468-9D70-A3A21F12861A}"/>
              </a:ext>
            </a:extLst>
          </p:cNvPr>
          <p:cNvSpPr txBox="1"/>
          <p:nvPr/>
        </p:nvSpPr>
        <p:spPr>
          <a:xfrm>
            <a:off x="4417706" y="918154"/>
            <a:ext cx="630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(wired)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24231C6-85BC-4F7C-9E47-988DBEDEC088}"/>
              </a:ext>
            </a:extLst>
          </p:cNvPr>
          <p:cNvSpPr txBox="1"/>
          <p:nvPr/>
        </p:nvSpPr>
        <p:spPr>
          <a:xfrm>
            <a:off x="6113184" y="930262"/>
            <a:ext cx="630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(wired)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5D41CC0-60A0-40C8-8C1A-CBBAC88F61D0}"/>
              </a:ext>
            </a:extLst>
          </p:cNvPr>
          <p:cNvSpPr txBox="1"/>
          <p:nvPr/>
        </p:nvSpPr>
        <p:spPr>
          <a:xfrm>
            <a:off x="8305583" y="930262"/>
            <a:ext cx="630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(wired)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A1A50DF-5B35-472D-9A1C-5149657B43D1}"/>
              </a:ext>
            </a:extLst>
          </p:cNvPr>
          <p:cNvSpPr txBox="1"/>
          <p:nvPr/>
        </p:nvSpPr>
        <p:spPr>
          <a:xfrm>
            <a:off x="8508641" y="5253810"/>
            <a:ext cx="630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(wired)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4BBBF59-A982-4AE6-B75A-4D5BE90D41DA}"/>
              </a:ext>
            </a:extLst>
          </p:cNvPr>
          <p:cNvSpPr txBox="1"/>
          <p:nvPr/>
        </p:nvSpPr>
        <p:spPr>
          <a:xfrm>
            <a:off x="6464482" y="5283156"/>
            <a:ext cx="630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(wired)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5F45B9-380A-4C53-AACD-86089A7FC8A6}"/>
              </a:ext>
            </a:extLst>
          </p:cNvPr>
          <p:cNvSpPr txBox="1"/>
          <p:nvPr/>
        </p:nvSpPr>
        <p:spPr>
          <a:xfrm>
            <a:off x="4807852" y="5282504"/>
            <a:ext cx="630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(wired)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9F43258-0D07-409F-899A-5A3639CDEAA9}"/>
              </a:ext>
            </a:extLst>
          </p:cNvPr>
          <p:cNvSpPr txBox="1"/>
          <p:nvPr/>
        </p:nvSpPr>
        <p:spPr>
          <a:xfrm>
            <a:off x="2849492" y="5088486"/>
            <a:ext cx="630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(wired)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F89DB83-D22F-4D14-A3BC-A0DD59473AFF}"/>
              </a:ext>
            </a:extLst>
          </p:cNvPr>
          <p:cNvSpPr txBox="1"/>
          <p:nvPr/>
        </p:nvSpPr>
        <p:spPr>
          <a:xfrm>
            <a:off x="2434888" y="924762"/>
            <a:ext cx="6721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(MQTT)</a:t>
            </a:r>
          </a:p>
        </p:txBody>
      </p:sp>
    </p:spTree>
    <p:extLst>
      <p:ext uri="{BB962C8B-B14F-4D97-AF65-F5344CB8AC3E}">
        <p14:creationId xmlns:p14="http://schemas.microsoft.com/office/powerpoint/2010/main" val="486306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C1D0B-EA5C-45FE-B2AD-CA77145E99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7666" y="532026"/>
            <a:ext cx="8696668" cy="76108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Video of components / Demo</a:t>
            </a:r>
          </a:p>
        </p:txBody>
      </p:sp>
      <p:pic>
        <p:nvPicPr>
          <p:cNvPr id="6" name="Online Media 5" title="IoT - Slide Presentation Clip">
            <a:hlinkClick r:id="" action="ppaction://media"/>
            <a:extLst>
              <a:ext uri="{FF2B5EF4-FFF2-40B4-BE49-F238E27FC236}">
                <a16:creationId xmlns:a16="http://schemas.microsoft.com/office/drawing/2014/main" id="{DDB14160-4B47-4D9A-B216-8146F31FFA7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181350" y="1472876"/>
            <a:ext cx="58293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33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08C57-A487-4CBB-8D19-5EB199DF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454" y="2098606"/>
            <a:ext cx="9905998" cy="1478570"/>
          </a:xfrm>
        </p:spPr>
        <p:txBody>
          <a:bodyPr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Thanks for your time</a:t>
            </a:r>
          </a:p>
        </p:txBody>
      </p:sp>
    </p:spTree>
    <p:extLst>
      <p:ext uri="{BB962C8B-B14F-4D97-AF65-F5344CB8AC3E}">
        <p14:creationId xmlns:p14="http://schemas.microsoft.com/office/powerpoint/2010/main" val="29180190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379</TotalTime>
  <Words>100</Words>
  <Application>Microsoft Office PowerPoint</Application>
  <PresentationFormat>Widescreen</PresentationFormat>
  <Paragraphs>34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Nova Light</vt:lpstr>
      <vt:lpstr>Bahnschrift</vt:lpstr>
      <vt:lpstr>Tw Cen MT</vt:lpstr>
      <vt:lpstr>Circuit</vt:lpstr>
      <vt:lpstr>Automatic Dog Door  Elick Coval</vt:lpstr>
      <vt:lpstr>Components</vt:lpstr>
      <vt:lpstr>PowerPoint Presentation</vt:lpstr>
      <vt:lpstr>Preparation</vt:lpstr>
      <vt:lpstr>PowerPoint Presentation</vt:lpstr>
      <vt:lpstr>Video of components / Demo</vt:lpstr>
      <vt:lpstr>Thanks for your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Elick Coval</dc:creator>
  <cp:lastModifiedBy>Elick Coval</cp:lastModifiedBy>
  <cp:revision>23</cp:revision>
  <dcterms:created xsi:type="dcterms:W3CDTF">2020-03-18T15:53:35Z</dcterms:created>
  <dcterms:modified xsi:type="dcterms:W3CDTF">2020-04-28T20:31:18Z</dcterms:modified>
</cp:coreProperties>
</file>

<file path=docProps/thumbnail.jpeg>
</file>